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7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432C8-69A7-458B-9684-2BFA64B31948}" type="datetime2">
              <a:rPr lang="en-US" smtClean="0"/>
              <a:t>Friday, September 26,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057FC-95B6-4D89-AFDA-ABA33EE921E5}" type="datetime2">
              <a:rPr lang="en-US" smtClean="0"/>
              <a:t>Friday, September 26,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549AC-EB31-477F-92A9-B1988E232878}" type="datetime2">
              <a:rPr lang="en-US" smtClean="0"/>
              <a:t>Friday, September 26,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6A3A3-94A6-4E5B-AF39-173ACA3E61CC}" type="datetime2">
              <a:rPr lang="en-US" smtClean="0"/>
              <a:t>Friday, September 26,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3D019-A32C-4EAD-B8E6-DBDA699692FD}" type="datetime2">
              <a:rPr lang="en-US" smtClean="0"/>
              <a:t>Friday, September 26,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A98F-560C-4997-81C4-81D4D9187EAB}" type="datetime2">
              <a:rPr lang="en-US" smtClean="0"/>
              <a:t>Friday, September 26, 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972B2-CA5C-437D-87D0-8081271A9E4B}" type="datetime2">
              <a:rPr lang="en-US" smtClean="0"/>
              <a:t>Friday, September 26, 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D4847-11EF-4466-A8AD-85CDB7B49118}" type="datetime2">
              <a:rPr lang="en-US" smtClean="0"/>
              <a:t>Friday, September 26, 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8457A-3AB9-4880-8A0C-9F8524491207}" type="datetime2">
              <a:rPr lang="en-US" smtClean="0"/>
              <a:t>Friday, September 26, 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976D3-5B7F-4300-ABED-C91F1B2AE209}" type="datetime2">
              <a:rPr lang="en-US" smtClean="0"/>
              <a:t>Friday, September 26, 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C1E59-17DD-41CE-97CA-624A472382D4}" type="datetime2">
              <a:rPr lang="en-US" smtClean="0"/>
              <a:t>Friday, September 26, 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80CB818-7379-467D-8E76-EF9D9074A26C}" type="datetime2">
              <a:rPr lang="en-US" smtClean="0"/>
              <a:t>Friday, September 26, 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Dol</a:t>
            </a:r>
            <a:r>
              <a:rPr lang="en-US" dirty="0"/>
              <a:t>	</a:t>
            </a:r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grade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Week </a:t>
            </a:r>
            <a:r>
              <a:rPr lang="en-US" dirty="0" smtClean="0"/>
              <a:t>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01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Copy the sentences and fix the errors.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1. </a:t>
            </a:r>
            <a:r>
              <a:rPr lang="en-US" sz="2800" dirty="0" smtClean="0"/>
              <a:t>Your book, When the tide goes far Out, conveyed much information about tides.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2. </a:t>
            </a:r>
            <a:r>
              <a:rPr lang="en-US" sz="2800" dirty="0" smtClean="0"/>
              <a:t>Now </a:t>
            </a:r>
            <a:r>
              <a:rPr lang="en-US" sz="2800" dirty="0" err="1" smtClean="0"/>
              <a:t>i</a:t>
            </a:r>
            <a:r>
              <a:rPr lang="en-US" sz="2800" dirty="0" smtClean="0"/>
              <a:t> know one difference among a neap tide and a spring tide a spring tide is more higher.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549868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3. </a:t>
            </a:r>
            <a:r>
              <a:rPr lang="en-US" sz="2800" dirty="0" smtClean="0"/>
              <a:t>I said to </a:t>
            </a:r>
            <a:r>
              <a:rPr lang="en-US" sz="2800" dirty="0" err="1" smtClean="0"/>
              <a:t>mr.</a:t>
            </a:r>
            <a:r>
              <a:rPr lang="en-US" sz="2800" dirty="0" smtClean="0"/>
              <a:t> Pitts “Some students wondered if tides were related to the </a:t>
            </a:r>
            <a:r>
              <a:rPr lang="en-US" sz="2800" dirty="0" err="1" smtClean="0"/>
              <a:t>swayng</a:t>
            </a:r>
            <a:r>
              <a:rPr lang="en-US" sz="2800" dirty="0" smtClean="0"/>
              <a:t> of the Earth in space?”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4. </a:t>
            </a:r>
            <a:r>
              <a:rPr lang="en-US" sz="2800" dirty="0" smtClean="0"/>
              <a:t>He said, “No tides mainly results from the moons gravitational pull on the Earth.”</a:t>
            </a:r>
            <a:endParaRPr lang="en-US" sz="2800" u="sng" dirty="0"/>
          </a:p>
        </p:txBody>
      </p:sp>
    </p:spTree>
    <p:extLst>
      <p:ext uri="{BB962C8B-B14F-4D97-AF65-F5344CB8AC3E}">
        <p14:creationId xmlns:p14="http://schemas.microsoft.com/office/powerpoint/2010/main" val="16430523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5. </a:t>
            </a:r>
            <a:r>
              <a:rPr lang="en-US" sz="2800" dirty="0" smtClean="0"/>
              <a:t>During our last too summer </a:t>
            </a:r>
            <a:r>
              <a:rPr lang="en-US" sz="2800" dirty="0" err="1" smtClean="0"/>
              <a:t>holidais</a:t>
            </a:r>
            <a:r>
              <a:rPr lang="en-US" sz="2800" dirty="0" smtClean="0"/>
              <a:t> , I and my sister took a trip to Nova Scotia Canada.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6. </a:t>
            </a:r>
            <a:r>
              <a:rPr lang="en-US" sz="2800" dirty="0" smtClean="0"/>
              <a:t>The most greatest tides in the world we heard is in the Bay of </a:t>
            </a:r>
            <a:r>
              <a:rPr lang="en-US" sz="2800" dirty="0" err="1" smtClean="0"/>
              <a:t>fundy</a:t>
            </a:r>
            <a:r>
              <a:rPr lang="en-US" sz="2800" dirty="0" smtClean="0"/>
              <a:t> between Maine and Canada.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221060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7. </a:t>
            </a:r>
            <a:r>
              <a:rPr lang="en-US" sz="2800" dirty="0" smtClean="0"/>
              <a:t>Last Tuesday </a:t>
            </a:r>
            <a:r>
              <a:rPr lang="en-US" sz="2800" dirty="0" err="1" smtClean="0"/>
              <a:t>Mr</a:t>
            </a:r>
            <a:r>
              <a:rPr lang="en-US" sz="2800" dirty="0" smtClean="0"/>
              <a:t> Pitts explain that at low tide water retreats, uncovering many fascinating sights.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8. </a:t>
            </a:r>
            <a:r>
              <a:rPr lang="en-US" sz="2800" dirty="0" smtClean="0"/>
              <a:t>He said, “you can see crabs starfish urchins clams and many varieties of seed.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4931908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9. </a:t>
            </a:r>
            <a:r>
              <a:rPr lang="en-US" sz="2800" dirty="0" smtClean="0"/>
              <a:t>“A hermit crab, for example, </a:t>
            </a:r>
            <a:r>
              <a:rPr lang="en-US" sz="2800" dirty="0" err="1" smtClean="0"/>
              <a:t>employes</a:t>
            </a:r>
            <a:r>
              <a:rPr lang="en-US" sz="2800" dirty="0" smtClean="0"/>
              <a:t> an empty shell as it’s home,” Mr. </a:t>
            </a:r>
            <a:r>
              <a:rPr lang="en-US" sz="2800" dirty="0" smtClean="0"/>
              <a:t>Pitts added.</a:t>
            </a:r>
            <a:endParaRPr lang="en-US" sz="2800" dirty="0" smtClean="0"/>
          </a:p>
          <a:p>
            <a:endParaRPr lang="en-US" sz="2800" dirty="0"/>
          </a:p>
          <a:p>
            <a:pPr marL="0" indent="0">
              <a:buNone/>
            </a:pPr>
            <a:endParaRPr lang="en-US" sz="2800" dirty="0"/>
          </a:p>
          <a:p>
            <a:r>
              <a:rPr lang="en-US" sz="2800" dirty="0" smtClean="0"/>
              <a:t>10. </a:t>
            </a:r>
            <a:r>
              <a:rPr lang="en-US" sz="2800" dirty="0" smtClean="0"/>
              <a:t>Whom wants to visit old orchard beach this weekend I have a chart that tells exactly when too expect low tide.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2103698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105</TotalTime>
  <Words>258</Words>
  <Application>Microsoft Macintosh PowerPoint</Application>
  <PresentationFormat>On-screen Show (4:3)</PresentationFormat>
  <Paragraphs>23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Clarity</vt:lpstr>
      <vt:lpstr>Dol 8th grade</vt:lpstr>
      <vt:lpstr>Copy the sentences and fix the errors.</vt:lpstr>
      <vt:lpstr>Copy the sentences and fix the errors.</vt:lpstr>
      <vt:lpstr>Copy the sentences and fix the errors.</vt:lpstr>
      <vt:lpstr>Copy the sentences and fix the errors.</vt:lpstr>
      <vt:lpstr>Copy the sentences and fix the errors.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Dol </dc:title>
  <dc:creator>Michael Carson</dc:creator>
  <cp:lastModifiedBy>Michael Carson</cp:lastModifiedBy>
  <cp:revision>35</cp:revision>
  <dcterms:created xsi:type="dcterms:W3CDTF">2011-11-08T14:56:56Z</dcterms:created>
  <dcterms:modified xsi:type="dcterms:W3CDTF">2014-09-26T13:36:28Z</dcterms:modified>
</cp:coreProperties>
</file>